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43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20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0271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88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38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832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839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5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3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0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3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8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83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2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11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1B2B-3571-4076-8AC9-E44D247B2B7E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8636EE-B929-4A47-9256-E15C4135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1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066B-2D34-4A57-B5CE-A661016538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ReactJS Lifecycles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E527C-409F-4DC0-881D-2CFBACE26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24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ECF-1883-497A-B1C6-4CE6761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8434E-AD2F-4DA3-8FAF-6ADCFF211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756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F2E8-5250-444A-9016-6D0FB231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A8651-4EA5-4963-B4DB-DF2CE9498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419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3BD0-9831-4A4E-A3C9-F16641E1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391D7-5933-4993-B1AD-59B8BD563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202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1FFE-7BD6-41C1-850B-C72BA4CC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71F41-AAF7-4453-B547-692348D11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953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73D8-55D2-4CD9-908D-35C7761E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39E5F-D369-49C1-B75A-E6D272EAF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4633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BCC3-4693-4CAF-9BFD-1946E9D7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3BA92-32CE-438C-9188-99718AE4F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05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8C5C-08B3-4378-846A-80C974F9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579A8-D798-475E-9645-B52D9A814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238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331-E6B6-4C93-BF90-C279508B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5E01D-938B-49E1-960F-DE13B1543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1"/>
            <a:ext cx="12192000" cy="6822489"/>
          </a:xfrm>
        </p:spPr>
      </p:pic>
    </p:spTree>
    <p:extLst>
      <p:ext uri="{BB962C8B-B14F-4D97-AF65-F5344CB8AC3E}">
        <p14:creationId xmlns:p14="http://schemas.microsoft.com/office/powerpoint/2010/main" val="193178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627D-3D53-4661-8937-F9ED5FF1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E8FD5-E837-40A1-84DC-669ADBE19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3460"/>
          </a:xfrm>
        </p:spPr>
      </p:pic>
    </p:spTree>
    <p:extLst>
      <p:ext uri="{BB962C8B-B14F-4D97-AF65-F5344CB8AC3E}">
        <p14:creationId xmlns:p14="http://schemas.microsoft.com/office/powerpoint/2010/main" val="343779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8D8B-B3EC-4424-8300-C9C3222E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28C208-D42A-4D14-954B-5D9D022F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270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718A-E381-478E-BD66-633667F6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D2655-7F9D-41EA-B335-1C163B1FC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621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FD3C-856E-40B8-8A87-1268DB61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FF545-88E3-415D-832D-5A276996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-26633"/>
            <a:ext cx="12129856" cy="6884633"/>
          </a:xfrm>
        </p:spPr>
      </p:pic>
    </p:spTree>
    <p:extLst>
      <p:ext uri="{BB962C8B-B14F-4D97-AF65-F5344CB8AC3E}">
        <p14:creationId xmlns:p14="http://schemas.microsoft.com/office/powerpoint/2010/main" val="41389950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1914</TotalTime>
  <Words>2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ReactJS Lifecycles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LifeCycles</dc:title>
  <dc:creator>Murali Veesambattu</dc:creator>
  <cp:lastModifiedBy>Murali Veesambattu</cp:lastModifiedBy>
  <cp:revision>3</cp:revision>
  <dcterms:created xsi:type="dcterms:W3CDTF">2021-12-18T02:50:10Z</dcterms:created>
  <dcterms:modified xsi:type="dcterms:W3CDTF">2021-12-21T03:58:50Z</dcterms:modified>
</cp:coreProperties>
</file>